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62" autoAdjust="0"/>
  </p:normalViewPr>
  <p:slideViewPr>
    <p:cSldViewPr>
      <p:cViewPr varScale="1">
        <p:scale>
          <a:sx n="70" d="100"/>
          <a:sy n="70" d="100"/>
        </p:scale>
        <p:origin x="-138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428BCB1-AC61-4AF3-AA73-56C67BB3D766}"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50740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428BCB1-AC61-4AF3-AA73-56C67BB3D766}"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065070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28BCB1-AC61-4AF3-AA73-56C67BB3D766}"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2980619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428BCB1-AC61-4AF3-AA73-56C67BB3D766}"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727516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428BCB1-AC61-4AF3-AA73-56C67BB3D766}" type="datetimeFigureOut">
              <a:rPr lang="en-IN" smtClean="0"/>
              <a:t>22-07-2022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650547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428BCB1-AC61-4AF3-AA73-56C67BB3D766}" type="datetimeFigureOut">
              <a:rPr lang="en-IN" smtClean="0"/>
              <a:t>22-07-2022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42621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28BCB1-AC61-4AF3-AA73-56C67BB3D766}" type="datetimeFigureOut">
              <a:rPr lang="en-IN" smtClean="0"/>
              <a:t>22-07-2022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644600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28BCB1-AC61-4AF3-AA73-56C67BB3D766}"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91841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28BCB1-AC61-4AF3-AA73-56C67BB3D766}"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689673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428BCB1-AC61-4AF3-AA73-56C67BB3D766}"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962643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428BCB1-AC61-4AF3-AA73-56C67BB3D766}"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33931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28BCB1-AC61-4AF3-AA73-56C67BB3D766}" type="datetimeFigureOut">
              <a:rPr lang="en-IN" smtClean="0"/>
              <a:t>22-07-2022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05EDF5-E137-4D02-ADAE-E2432E3FEFB7}" type="slidenum">
              <a:rPr lang="en-IN" smtClean="0"/>
              <a:t>‹#›</a:t>
            </a:fld>
            <a:endParaRPr lang="en-IN"/>
          </a:p>
        </p:txBody>
      </p:sp>
    </p:spTree>
    <p:extLst>
      <p:ext uri="{BB962C8B-B14F-4D97-AF65-F5344CB8AC3E}">
        <p14:creationId xmlns:p14="http://schemas.microsoft.com/office/powerpoint/2010/main" val="2820632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052737"/>
            <a:ext cx="7774632" cy="2304256"/>
          </a:xfrm>
        </p:spPr>
        <p:txBody>
          <a:bodyPr>
            <a:normAutofit fontScale="90000"/>
          </a:bodyPr>
          <a:lstStyle/>
          <a:p>
            <a:r>
              <a:rPr lang="en-IN" dirty="0" smtClean="0">
                <a:latin typeface="Algerian" panose="04020705040A02060702" pitchFamily="82" charset="0"/>
              </a:rPr>
              <a:t>“OLIVER TWIST” </a:t>
            </a:r>
            <a:br>
              <a:rPr lang="en-IN" dirty="0" smtClean="0">
                <a:latin typeface="Algerian" panose="04020705040A02060702" pitchFamily="82" charset="0"/>
              </a:rPr>
            </a:br>
            <a:r>
              <a:rPr lang="en-IN" dirty="0" smtClean="0">
                <a:latin typeface="Algerian" panose="04020705040A02060702" pitchFamily="82" charset="0"/>
              </a:rPr>
              <a:t>BY</a:t>
            </a:r>
            <a:br>
              <a:rPr lang="en-IN" dirty="0" smtClean="0">
                <a:latin typeface="Algerian" panose="04020705040A02060702" pitchFamily="82" charset="0"/>
              </a:rPr>
            </a:br>
            <a:r>
              <a:rPr lang="en-IN" dirty="0" smtClean="0">
                <a:latin typeface="Algerian" panose="04020705040A02060702" pitchFamily="82" charset="0"/>
              </a:rPr>
              <a:t>CHARLES DICKENS</a:t>
            </a:r>
            <a:br>
              <a:rPr lang="en-IN" dirty="0" smtClean="0">
                <a:latin typeface="Algerian" panose="04020705040A02060702" pitchFamily="82" charset="0"/>
              </a:rPr>
            </a:br>
            <a:endParaRPr lang="en-IN" dirty="0">
              <a:latin typeface="Algerian" panose="04020705040A02060702" pitchFamily="82" charset="0"/>
            </a:endParaRPr>
          </a:p>
        </p:txBody>
      </p:sp>
      <p:sp>
        <p:nvSpPr>
          <p:cNvPr id="3" name="Subtitle 2"/>
          <p:cNvSpPr>
            <a:spLocks noGrp="1"/>
          </p:cNvSpPr>
          <p:nvPr>
            <p:ph type="subTitle" idx="1"/>
          </p:nvPr>
        </p:nvSpPr>
        <p:spPr/>
        <p:txBody>
          <a:bodyPr>
            <a:normAutofit/>
          </a:bodyPr>
          <a:lstStyle/>
          <a:p>
            <a:pPr lvl="0"/>
            <a:r>
              <a:rPr lang="en-IN" sz="4000">
                <a:solidFill>
                  <a:srgbClr val="FF0000"/>
                </a:solidFill>
                <a:latin typeface="AR DELANEY" panose="02000000000000000000" pitchFamily="2" charset="0"/>
              </a:rPr>
              <a:t>BA II (British Literature) ENG DSC203</a:t>
            </a:r>
          </a:p>
          <a:p>
            <a:endParaRPr lang="en-IN" dirty="0">
              <a:latin typeface="AR DESTINE" panose="02000000000000000000" pitchFamily="2" charset="0"/>
            </a:endParaRPr>
          </a:p>
        </p:txBody>
      </p:sp>
    </p:spTree>
    <p:extLst>
      <p:ext uri="{BB962C8B-B14F-4D97-AF65-F5344CB8AC3E}">
        <p14:creationId xmlns:p14="http://schemas.microsoft.com/office/powerpoint/2010/main" val="4087895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Characters</a:t>
            </a:r>
            <a:endParaRPr lang="en-IN" dirty="0"/>
          </a:p>
        </p:txBody>
      </p:sp>
      <p:sp>
        <p:nvSpPr>
          <p:cNvPr id="3" name="Content Placeholder 2"/>
          <p:cNvSpPr>
            <a:spLocks noGrp="1"/>
          </p:cNvSpPr>
          <p:nvPr>
            <p:ph idx="1"/>
          </p:nvPr>
        </p:nvSpPr>
        <p:spPr/>
        <p:txBody>
          <a:bodyPr>
            <a:normAutofit fontScale="77500" lnSpcReduction="20000"/>
          </a:bodyPr>
          <a:lstStyle/>
          <a:p>
            <a:r>
              <a:rPr lang="en-IN" dirty="0" smtClean="0"/>
              <a:t>Mr Sawerberry: The undertaker to whom Oliver is apprenticed to be a criminal.</a:t>
            </a:r>
          </a:p>
          <a:p>
            <a:r>
              <a:rPr lang="en-IN" dirty="0" smtClean="0"/>
              <a:t>Fagin: Fagin takes homeless children and provides training to them regarding the art of pick pocketing.</a:t>
            </a:r>
          </a:p>
          <a:p>
            <a:r>
              <a:rPr lang="en-IN" dirty="0" smtClean="0"/>
              <a:t>Mr Brownlow:  a gentleman  who serves as Oliver’s first benefactor.  He has a sound common sense and behaves with compassion and proves himself a great leader.</a:t>
            </a:r>
          </a:p>
          <a:p>
            <a:r>
              <a:rPr lang="en-IN" dirty="0" smtClean="0"/>
              <a:t>Nancy: one of Fagin’s former child pick pockets</a:t>
            </a:r>
          </a:p>
          <a:p>
            <a:r>
              <a:rPr lang="en-IN" dirty="0" smtClean="0"/>
              <a:t>Bill Sykes: A brutal professional </a:t>
            </a:r>
            <a:r>
              <a:rPr lang="en-IN" dirty="0" err="1" smtClean="0"/>
              <a:t>burgler</a:t>
            </a:r>
            <a:r>
              <a:rPr lang="en-IN" dirty="0" smtClean="0"/>
              <a:t> brought up in Fagin’s gang</a:t>
            </a:r>
          </a:p>
          <a:p>
            <a:r>
              <a:rPr lang="en-IN" dirty="0" smtClean="0"/>
              <a:t>Rose: A virtuous character having a relationship with Oliver. even before they </a:t>
            </a:r>
            <a:r>
              <a:rPr lang="en-IN" dirty="0"/>
              <a:t>a</a:t>
            </a:r>
            <a:r>
              <a:rPr lang="en-IN" dirty="0" smtClean="0"/>
              <a:t>re not aware of the fact that the two are related.</a:t>
            </a:r>
          </a:p>
          <a:p>
            <a:endParaRPr lang="en-IN" dirty="0"/>
          </a:p>
        </p:txBody>
      </p:sp>
    </p:spTree>
    <p:extLst>
      <p:ext uri="{BB962C8B-B14F-4D97-AF65-F5344CB8AC3E}">
        <p14:creationId xmlns:p14="http://schemas.microsoft.com/office/powerpoint/2010/main" val="1335424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Noah: Mr </a:t>
            </a:r>
            <a:r>
              <a:rPr lang="en-IN" dirty="0" err="1" smtClean="0"/>
              <a:t>Sawerberry’s</a:t>
            </a:r>
            <a:r>
              <a:rPr lang="en-IN" dirty="0" smtClean="0"/>
              <a:t> apprentice working as a charity boy.</a:t>
            </a:r>
          </a:p>
          <a:p>
            <a:r>
              <a:rPr lang="en-IN" dirty="0" smtClean="0"/>
              <a:t>Mr Bumble: A  minor  church official –for the workhouse where Oliver is born.</a:t>
            </a:r>
            <a:endParaRPr lang="en-IN" dirty="0"/>
          </a:p>
        </p:txBody>
      </p:sp>
    </p:spTree>
    <p:extLst>
      <p:ext uri="{BB962C8B-B14F-4D97-AF65-F5344CB8AC3E}">
        <p14:creationId xmlns:p14="http://schemas.microsoft.com/office/powerpoint/2010/main" val="3499720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pPr marL="0" indent="0">
              <a:buNone/>
            </a:pPr>
            <a:r>
              <a:rPr lang="en-IN" dirty="0" smtClean="0"/>
              <a:t>Oliver Twist is born in a workhouse in England. His mother is found on the street and dies just after Oliver’s birth</a:t>
            </a:r>
            <a:r>
              <a:rPr lang="en-IN" dirty="0"/>
              <a:t>. </a:t>
            </a:r>
            <a:r>
              <a:rPr lang="en-IN" dirty="0" smtClean="0"/>
              <a:t>Nobody knows the name of his mother. Oliver spends the first nine years of his life in a badly run home for young orphans and then is shifted to a workhouse for adults. When other boys bully Oliver into asking for more gruel at the end of a meal, </a:t>
            </a:r>
            <a:r>
              <a:rPr lang="en-IN" dirty="0" err="1" smtClean="0"/>
              <a:t>Mr.</a:t>
            </a:r>
            <a:r>
              <a:rPr lang="en-IN" dirty="0" smtClean="0"/>
              <a:t> Bumble, the parish  beadle, agrees to give five pounds for taking the boy away from the workhouse.</a:t>
            </a:r>
            <a:endParaRPr lang="en-IN" dirty="0"/>
          </a:p>
        </p:txBody>
      </p:sp>
    </p:spTree>
    <p:extLst>
      <p:ext uri="{BB962C8B-B14F-4D97-AF65-F5344CB8AC3E}">
        <p14:creationId xmlns:p14="http://schemas.microsoft.com/office/powerpoint/2010/main" val="2364170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Oliver narrowly escapes being apprenticed to a brutish chimney sweep and is eventually apprenticed to a local undertaker, Mr Sawerberry. After Noah’s disparaging comment about Oliver’s mother, the latter attacks him. He incurs the wrath of </a:t>
            </a:r>
            <a:r>
              <a:rPr lang="en-IN" dirty="0" err="1" smtClean="0"/>
              <a:t>Sowerberry</a:t>
            </a:r>
            <a:r>
              <a:rPr lang="en-IN" dirty="0" smtClean="0"/>
              <a:t>. Oliver runs away at dawn and travels toward London.</a:t>
            </a:r>
          </a:p>
        </p:txBody>
      </p:sp>
    </p:spTree>
    <p:extLst>
      <p:ext uri="{BB962C8B-B14F-4D97-AF65-F5344CB8AC3E}">
        <p14:creationId xmlns:p14="http://schemas.microsoft.com/office/powerpoint/2010/main" val="376599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10000"/>
          </a:bodyPr>
          <a:lstStyle/>
          <a:p>
            <a:r>
              <a:rPr lang="en-IN" dirty="0" smtClean="0"/>
              <a:t>Outside London, Oliver tired and exhausted, meets Jack  Dawkins, a boy his own age. Jack offers him shelter in the London house of his benefactor, Fagin.it is revealed that Fagin is a criminal who ensnares orphan boys to pick pockets for him.</a:t>
            </a:r>
          </a:p>
          <a:p>
            <a:r>
              <a:rPr lang="en-IN" dirty="0" smtClean="0"/>
              <a:t>After learning the art of pick pocketing, Oliver starts his mission of pick pocketing with two other boys. Oliver feels surprised  and runs off when he sees them swipe  a pockets from a gentleman. he is caught bur fortunately escapes being convicted of the theft. </a:t>
            </a:r>
            <a:endParaRPr lang="en-IN" dirty="0"/>
          </a:p>
        </p:txBody>
      </p:sp>
    </p:spTree>
    <p:extLst>
      <p:ext uri="{BB962C8B-B14F-4D97-AF65-F5344CB8AC3E}">
        <p14:creationId xmlns:p14="http://schemas.microsoft.com/office/powerpoint/2010/main" val="2794922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Mr Brownlow’s handkerchief was stolen but he takes </a:t>
            </a:r>
            <a:r>
              <a:rPr lang="en-IN" dirty="0"/>
              <a:t>O</a:t>
            </a:r>
            <a:r>
              <a:rPr lang="en-IN" dirty="0" smtClean="0"/>
              <a:t>liver to his home and nurses him back to normal. Mr Brownlow is surprized by the fact that Oliver resembles to a lady whose portrait hangs on the walls of his house. Oliver thrives in Brownlow’s house, but two smart and  clever adults, Bill Sykes and his lover Nancy, captivate Oliver and had over him to Fagin.  </a:t>
            </a:r>
            <a:endParaRPr lang="en-IN" dirty="0"/>
          </a:p>
        </p:txBody>
      </p:sp>
    </p:spTree>
    <p:extLst>
      <p:ext uri="{BB962C8B-B14F-4D97-AF65-F5344CB8AC3E}">
        <p14:creationId xmlns:p14="http://schemas.microsoft.com/office/powerpoint/2010/main" val="490648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r>
              <a:rPr lang="en-IN" dirty="0" smtClean="0"/>
              <a:t>Fagin deputes Oliver to help Sikes in a burglary. Oliver is shot by a servant of the house and after Sikes escapes, is taken in by the women who live there,  Mrs </a:t>
            </a:r>
            <a:r>
              <a:rPr lang="en-IN" dirty="0" err="1" smtClean="0"/>
              <a:t>Maylie</a:t>
            </a:r>
            <a:r>
              <a:rPr lang="en-IN" dirty="0" smtClean="0"/>
              <a:t> and her  elegant adopted niece Rose.</a:t>
            </a:r>
          </a:p>
          <a:p>
            <a:r>
              <a:rPr lang="en-IN" dirty="0" smtClean="0"/>
              <a:t>They become so familiar with Oliver  and the latter also spends quality time in summer with them in the countryside. But Fagin and  the mysterious Monks  try to recapture  Oliver. Meanwhile , it is revealed that Oliver’s mother left behind a gold locket when she died.   </a:t>
            </a:r>
            <a:endParaRPr lang="en-IN" dirty="0"/>
          </a:p>
        </p:txBody>
      </p:sp>
    </p:spTree>
    <p:extLst>
      <p:ext uri="{BB962C8B-B14F-4D97-AF65-F5344CB8AC3E}">
        <p14:creationId xmlns:p14="http://schemas.microsoft.com/office/powerpoint/2010/main" val="4208847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r>
              <a:rPr lang="en-IN" dirty="0" smtClean="0"/>
              <a:t>Monks obtains the locket  and destroys it. After </a:t>
            </a:r>
            <a:r>
              <a:rPr lang="en-IN" dirty="0" err="1" smtClean="0"/>
              <a:t>Maylies</a:t>
            </a:r>
            <a:r>
              <a:rPr lang="en-IN" dirty="0" smtClean="0"/>
              <a:t> arrive in London, Nancy secretly meets with Rose and informs her of Fagin’s designs. But </a:t>
            </a:r>
            <a:r>
              <a:rPr lang="en-IN" dirty="0"/>
              <a:t>a member of Fagin’s </a:t>
            </a:r>
            <a:r>
              <a:rPr lang="en-IN" dirty="0" smtClean="0"/>
              <a:t>gang overhears this conversation. When Sikes comes to know about Nancy’s disclosure, he brutally  murders Nancy and flees London. His conscience constantly pricks him. Apart from this, an angry mob chases him and he, inadvertently, hangs himself while trying to escape.</a:t>
            </a:r>
            <a:endParaRPr lang="en-IN" dirty="0"/>
          </a:p>
        </p:txBody>
      </p:sp>
    </p:spTree>
    <p:extLst>
      <p:ext uri="{BB962C8B-B14F-4D97-AF65-F5344CB8AC3E}">
        <p14:creationId xmlns:p14="http://schemas.microsoft.com/office/powerpoint/2010/main" val="2291056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Autofit/>
          </a:bodyPr>
          <a:lstStyle/>
          <a:p>
            <a:pPr algn="just"/>
            <a:r>
              <a:rPr lang="en-IN" sz="2000" dirty="0" err="1" smtClean="0"/>
              <a:t>Mr.</a:t>
            </a:r>
            <a:r>
              <a:rPr lang="en-IN" sz="2000" dirty="0" smtClean="0"/>
              <a:t> Brownlow, with whom the </a:t>
            </a:r>
            <a:r>
              <a:rPr lang="en-IN" sz="2000" dirty="0" err="1" smtClean="0"/>
              <a:t>Maylies</a:t>
            </a:r>
            <a:r>
              <a:rPr lang="en-IN" sz="2000" dirty="0" smtClean="0"/>
              <a:t> have reunited Oliver, confronts Monks and wrings the truth about Oliver’s parentage from him. It comes to limelight that Monks is Oliver’s half brother. Their father </a:t>
            </a:r>
            <a:r>
              <a:rPr lang="en-IN" sz="2000" dirty="0" err="1" smtClean="0"/>
              <a:t>Mr.</a:t>
            </a:r>
            <a:r>
              <a:rPr lang="en-IN" sz="2000" dirty="0" smtClean="0"/>
              <a:t> </a:t>
            </a:r>
            <a:r>
              <a:rPr lang="en-IN" sz="2000" dirty="0" err="1" smtClean="0"/>
              <a:t>Leeford</a:t>
            </a:r>
            <a:r>
              <a:rPr lang="en-IN" sz="2000" dirty="0" smtClean="0"/>
              <a:t> was not happy and satisfied with his marriage. Although his wife was a wealthy lady, yet he had an affair with Oliver’s mother, Agnes Fleming.</a:t>
            </a:r>
          </a:p>
          <a:p>
            <a:pPr algn="just"/>
            <a:r>
              <a:rPr lang="en-IN" sz="2000" dirty="0" smtClean="0"/>
              <a:t>Monks  wanted to deprive Oliver of his share of  family inheritance. That is why he has been pursuing Oliver. </a:t>
            </a:r>
            <a:r>
              <a:rPr lang="en-IN" sz="2000" dirty="0" err="1" smtClean="0"/>
              <a:t>Mr.</a:t>
            </a:r>
            <a:r>
              <a:rPr lang="en-IN" sz="2000" dirty="0" smtClean="0"/>
              <a:t> Brownlow forces Monks to sign over Oliver’s share to Oliver.</a:t>
            </a:r>
          </a:p>
          <a:p>
            <a:pPr algn="just"/>
            <a:r>
              <a:rPr lang="en-IN" sz="2000" dirty="0" smtClean="0"/>
              <a:t>It is also revealed that Rose is Agnes’s younger sister, hence Oliver’s aunt. Fagin is hung for his brutal crimes. In the end, </a:t>
            </a:r>
            <a:r>
              <a:rPr lang="en-IN" sz="2000" dirty="0" err="1" smtClean="0"/>
              <a:t>Mr.</a:t>
            </a:r>
            <a:r>
              <a:rPr lang="en-IN" sz="2000" dirty="0" smtClean="0"/>
              <a:t> Brownlow adopts Oliver, and they and the </a:t>
            </a:r>
            <a:r>
              <a:rPr lang="en-IN" sz="2000" dirty="0" err="1" smtClean="0"/>
              <a:t>Maylies</a:t>
            </a:r>
            <a:r>
              <a:rPr lang="en-IN" sz="2000" dirty="0" smtClean="0"/>
              <a:t> enjoy a happy and joyful existence in the peaceful countryside.</a:t>
            </a:r>
            <a:endParaRPr lang="en-IN" sz="2000" dirty="0"/>
          </a:p>
        </p:txBody>
      </p:sp>
    </p:spTree>
    <p:extLst>
      <p:ext uri="{BB962C8B-B14F-4D97-AF65-F5344CB8AC3E}">
        <p14:creationId xmlns:p14="http://schemas.microsoft.com/office/powerpoint/2010/main" val="3903126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About  the Story</a:t>
            </a:r>
            <a:endParaRPr lang="en-IN" dirty="0"/>
          </a:p>
        </p:txBody>
      </p:sp>
      <p:sp>
        <p:nvSpPr>
          <p:cNvPr id="3" name="Content Placeholder 2"/>
          <p:cNvSpPr>
            <a:spLocks noGrp="1"/>
          </p:cNvSpPr>
          <p:nvPr>
            <p:ph idx="1"/>
          </p:nvPr>
        </p:nvSpPr>
        <p:spPr/>
        <p:txBody>
          <a:bodyPr/>
          <a:lstStyle/>
          <a:p>
            <a:r>
              <a:rPr lang="en-IN" i="1" dirty="0" smtClean="0"/>
              <a:t>Oliver Twist </a:t>
            </a:r>
            <a:r>
              <a:rPr lang="en-IN" dirty="0" smtClean="0"/>
              <a:t>is presented in 2005 as a British drama film directed by Roman Polanski, in 3 television as a series.</a:t>
            </a:r>
          </a:p>
          <a:p>
            <a:r>
              <a:rPr lang="en-IN" dirty="0" smtClean="0"/>
              <a:t>It was also presented as </a:t>
            </a:r>
            <a:r>
              <a:rPr lang="en-IN" dirty="0" err="1" smtClean="0"/>
              <a:t>amini</a:t>
            </a:r>
            <a:r>
              <a:rPr lang="en-IN" dirty="0" smtClean="0"/>
              <a:t> series, and musical film in 1968.</a:t>
            </a:r>
            <a:endParaRPr lang="en-IN" dirty="0"/>
          </a:p>
        </p:txBody>
      </p:sp>
    </p:spTree>
    <p:extLst>
      <p:ext uri="{BB962C8B-B14F-4D97-AF65-F5344CB8AC3E}">
        <p14:creationId xmlns:p14="http://schemas.microsoft.com/office/powerpoint/2010/main" val="2589304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srgbClr val="FF0000"/>
                </a:solidFill>
                <a:latin typeface="Algerian" panose="04020705040A02060702" pitchFamily="82" charset="0"/>
              </a:rPr>
              <a:t>THANK YOU</a:t>
            </a:r>
            <a:br>
              <a:rPr lang="en-IN" dirty="0">
                <a:solidFill>
                  <a:srgbClr val="FF0000"/>
                </a:solidFill>
                <a:latin typeface="Algerian" panose="04020705040A02060702" pitchFamily="82" charset="0"/>
              </a:rPr>
            </a:br>
            <a:endParaRPr lang="en-IN" dirty="0">
              <a:solidFill>
                <a:srgbClr val="FF0000"/>
              </a:solidFill>
              <a:latin typeface="Algerian" panose="04020705040A02060702" pitchFamily="82" charset="0"/>
            </a:endParaRPr>
          </a:p>
        </p:txBody>
      </p:sp>
      <p:sp>
        <p:nvSpPr>
          <p:cNvPr id="3" name="Content Placeholder 2"/>
          <p:cNvSpPr>
            <a:spLocks noGrp="1"/>
          </p:cNvSpPr>
          <p:nvPr>
            <p:ph idx="1"/>
          </p:nvPr>
        </p:nvSpPr>
        <p:spPr/>
        <p:txBody>
          <a:bodyPr/>
          <a:lstStyle/>
          <a:p>
            <a:pPr marL="0" indent="0" algn="ctr">
              <a:buNone/>
            </a:pPr>
            <a:endParaRPr lang="en-IN" dirty="0"/>
          </a:p>
        </p:txBody>
      </p:sp>
    </p:spTree>
    <p:extLst>
      <p:ext uri="{BB962C8B-B14F-4D97-AF65-F5344CB8AC3E}">
        <p14:creationId xmlns:p14="http://schemas.microsoft.com/office/powerpoint/2010/main" val="38292831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833</Words>
  <Application>Microsoft Office PowerPoint</Application>
  <PresentationFormat>On-screen Show (4:3)</PresentationFormat>
  <Paragraphs>26</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“OLIVER TWIST”  BY CHARLES DICKENS </vt:lpstr>
      <vt:lpstr>Characters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About  the Story</vt:lpstr>
      <vt:lpstr>THANK YOU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Arun</dc:creator>
  <cp:lastModifiedBy>Arun</cp:lastModifiedBy>
  <cp:revision>30</cp:revision>
  <dcterms:created xsi:type="dcterms:W3CDTF">2022-07-08T02:40:28Z</dcterms:created>
  <dcterms:modified xsi:type="dcterms:W3CDTF">2022-07-22T18:01:31Z</dcterms:modified>
</cp:coreProperties>
</file>